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Tahoma"/>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Tahoma-regular.fntdata"/><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schemas.openxmlformats.org/officeDocument/2006/relationships/font" Target="fonts/Tahoma-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ca66863f8b_2_23: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75" name="Google Shape;75;g2ca66863f8b_2_23:notes"/>
          <p:cNvSpPr txBox="1"/>
          <p:nvPr>
            <p:ph idx="1" type="body"/>
          </p:nvPr>
        </p:nvSpPr>
        <p:spPr>
          <a:xfrm>
            <a:off x="686421" y="4344025"/>
            <a:ext cx="5485158" cy="4114488"/>
          </a:xfrm>
          <a:prstGeom prst="rect">
            <a:avLst/>
          </a:prstGeom>
          <a:noFill/>
          <a:ln>
            <a:noFill/>
          </a:ln>
        </p:spPr>
        <p:txBody>
          <a:bodyPr anchorCtr="0" anchor="t" bIns="45650" lIns="91325" spcFirstLastPara="1" rIns="91325" wrap="square" tIns="45650">
            <a:noAutofit/>
          </a:bodyPr>
          <a:lstStyle/>
          <a:p>
            <a:pPr indent="0" lvl="0" marL="0" rtl="0" algn="l">
              <a:spcBef>
                <a:spcPts val="0"/>
              </a:spcBef>
              <a:spcAft>
                <a:spcPts val="0"/>
              </a:spcAft>
              <a:buNone/>
            </a:pPr>
            <a:r>
              <a:t/>
            </a:r>
            <a:endParaRPr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ca66863f8b_2_112: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8" name="Google Shape;138;g2ca66863f8b_2_112:notes"/>
          <p:cNvSpPr txBox="1"/>
          <p:nvPr>
            <p:ph idx="1" type="body"/>
          </p:nvPr>
        </p:nvSpPr>
        <p:spPr>
          <a:xfrm>
            <a:off x="686421" y="4344025"/>
            <a:ext cx="5485158" cy="4114488"/>
          </a:xfrm>
          <a:prstGeom prst="rect">
            <a:avLst/>
          </a:prstGeom>
          <a:noFill/>
          <a:ln>
            <a:noFill/>
          </a:ln>
        </p:spPr>
        <p:txBody>
          <a:bodyPr anchorCtr="0" anchor="t" bIns="45650" lIns="91325" spcFirstLastPara="1" rIns="91325" wrap="square" tIns="45650">
            <a:noAutofit/>
          </a:bodyPr>
          <a:lstStyle/>
          <a:p>
            <a:pPr indent="0" lvl="0" marL="0" rtl="0" algn="l">
              <a:spcBef>
                <a:spcPts val="0"/>
              </a:spcBef>
              <a:spcAft>
                <a:spcPts val="0"/>
              </a:spcAft>
              <a:buNone/>
            </a:pPr>
            <a:r>
              <a:t/>
            </a:r>
            <a:endParaRPr sz="1400"/>
          </a:p>
        </p:txBody>
      </p:sp>
      <p:sp>
        <p:nvSpPr>
          <p:cNvPr id="139" name="Google Shape;139;g2ca66863f8b_2_112:notes"/>
          <p:cNvSpPr txBox="1"/>
          <p:nvPr>
            <p:ph idx="12" type="sldNum"/>
          </p:nvPr>
        </p:nvSpPr>
        <p:spPr>
          <a:xfrm>
            <a:off x="3884026" y="8684926"/>
            <a:ext cx="2972421" cy="457513"/>
          </a:xfrm>
          <a:prstGeom prst="rect">
            <a:avLst/>
          </a:prstGeom>
          <a:noFill/>
          <a:ln>
            <a:noFill/>
          </a:ln>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 sz="1400"/>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ca66863f8b_2_35:notes"/>
          <p:cNvSpPr txBox="1"/>
          <p:nvPr>
            <p:ph idx="1" type="body"/>
          </p:nvPr>
        </p:nvSpPr>
        <p:spPr>
          <a:xfrm>
            <a:off x="686421" y="4344025"/>
            <a:ext cx="5485158" cy="4114488"/>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82" name="Google Shape;82;g2ca66863f8b_2_35: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ca66863f8b_2_47:notes"/>
          <p:cNvSpPr txBox="1"/>
          <p:nvPr>
            <p:ph idx="1" type="body"/>
          </p:nvPr>
        </p:nvSpPr>
        <p:spPr>
          <a:xfrm>
            <a:off x="686421" y="4344025"/>
            <a:ext cx="5485158" cy="4114488"/>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89" name="Google Shape;89;g2ca66863f8b_2_47: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ca66863f8b_2_53:notes"/>
          <p:cNvSpPr txBox="1"/>
          <p:nvPr>
            <p:ph idx="1" type="body"/>
          </p:nvPr>
        </p:nvSpPr>
        <p:spPr>
          <a:xfrm>
            <a:off x="686421" y="4344025"/>
            <a:ext cx="5485158" cy="4114488"/>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2ca66863f8b_2_53: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ca66863f8b_0_12:notes"/>
          <p:cNvSpPr txBox="1"/>
          <p:nvPr>
            <p:ph idx="1" type="body"/>
          </p:nvPr>
        </p:nvSpPr>
        <p:spPr>
          <a:xfrm>
            <a:off x="686421" y="4344025"/>
            <a:ext cx="5485200" cy="41145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3" name="Google Shape;103;g2ca66863f8b_0_1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ca66863f8b_0_6:notes"/>
          <p:cNvSpPr txBox="1"/>
          <p:nvPr>
            <p:ph idx="1" type="body"/>
          </p:nvPr>
        </p:nvSpPr>
        <p:spPr>
          <a:xfrm>
            <a:off x="686421" y="4344025"/>
            <a:ext cx="5485200" cy="41145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0" name="Google Shape;110;g2ca66863f8b_0_6: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ca66863f8b_2_59:notes"/>
          <p:cNvSpPr txBox="1"/>
          <p:nvPr>
            <p:ph idx="1" type="body"/>
          </p:nvPr>
        </p:nvSpPr>
        <p:spPr>
          <a:xfrm>
            <a:off x="686421" y="4344025"/>
            <a:ext cx="5485158" cy="4114488"/>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7" name="Google Shape;117;g2ca66863f8b_2_59: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ca66863f8b_0_0:notes"/>
          <p:cNvSpPr txBox="1"/>
          <p:nvPr>
            <p:ph idx="1" type="body"/>
          </p:nvPr>
        </p:nvSpPr>
        <p:spPr>
          <a:xfrm>
            <a:off x="686421" y="4344025"/>
            <a:ext cx="5485200" cy="41145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4" name="Google Shape;124;g2ca66863f8b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ca66863f8b_2_90:notes"/>
          <p:cNvSpPr txBox="1"/>
          <p:nvPr>
            <p:ph idx="1" type="body"/>
          </p:nvPr>
        </p:nvSpPr>
        <p:spPr>
          <a:xfrm>
            <a:off x="686421" y="4344025"/>
            <a:ext cx="5485158" cy="4114488"/>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1" name="Google Shape;131;g2ca66863f8b_2_90:notes"/>
          <p:cNvSpPr/>
          <p:nvPr>
            <p:ph idx="2" type="sldImg"/>
          </p:nvPr>
        </p:nvSpPr>
        <p:spPr>
          <a:xfrm>
            <a:off x="397565" y="685488"/>
            <a:ext cx="606287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5" name="Shape 55"/>
        <p:cNvGrpSpPr/>
        <p:nvPr/>
      </p:nvGrpSpPr>
      <p:grpSpPr>
        <a:xfrm>
          <a:off x="0" y="0"/>
          <a:ext cx="0" cy="0"/>
          <a:chOff x="0" y="0"/>
          <a:chExt cx="0" cy="0"/>
        </a:xfrm>
      </p:grpSpPr>
      <p:sp>
        <p:nvSpPr>
          <p:cNvPr id="56" name="Google Shape;56;p14"/>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lvl1pPr indent="-393700" lvl="0" marL="457200" algn="l">
              <a:spcBef>
                <a:spcPts val="520"/>
              </a:spcBef>
              <a:spcAft>
                <a:spcPts val="0"/>
              </a:spcAft>
              <a:buSzPts val="2600"/>
              <a:buFont typeface="Tahoma"/>
              <a:buChar char="•"/>
              <a:defRPr sz="2600"/>
            </a:lvl1pPr>
            <a:lvl2pPr indent="-393700" lvl="1" marL="914400" algn="l">
              <a:spcBef>
                <a:spcPts val="520"/>
              </a:spcBef>
              <a:spcAft>
                <a:spcPts val="0"/>
              </a:spcAft>
              <a:buSzPts val="2600"/>
              <a:buFont typeface="Tahoma"/>
              <a:buChar char="–"/>
              <a:defRPr sz="2600"/>
            </a:lvl2pPr>
            <a:lvl3pPr indent="-393700" lvl="2" marL="1371600" algn="l">
              <a:spcBef>
                <a:spcPts val="520"/>
              </a:spcBef>
              <a:spcAft>
                <a:spcPts val="0"/>
              </a:spcAft>
              <a:buSzPts val="2600"/>
              <a:buFont typeface="Tahoma"/>
              <a:buChar char="•"/>
              <a:defRPr sz="2600"/>
            </a:lvl3pPr>
            <a:lvl4pPr indent="-393700" lvl="3" marL="1828800" algn="l">
              <a:spcBef>
                <a:spcPts val="520"/>
              </a:spcBef>
              <a:spcAft>
                <a:spcPts val="0"/>
              </a:spcAft>
              <a:buSzPts val="2600"/>
              <a:buFont typeface="Tahoma"/>
              <a:buChar char="–"/>
              <a:defRPr sz="2600"/>
            </a:lvl4pPr>
            <a:lvl5pPr indent="-393700" lvl="4" marL="2286000" algn="l">
              <a:spcBef>
                <a:spcPts val="520"/>
              </a:spcBef>
              <a:spcAft>
                <a:spcPts val="0"/>
              </a:spcAft>
              <a:buSzPts val="2600"/>
              <a:buFont typeface="Tahoma"/>
              <a:buChar char="»"/>
              <a:defRPr sz="2600"/>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7" name="Google Shape;57;p14"/>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1" i="0" sz="12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1" i="0" sz="12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1" i="0" sz="12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1" i="0" sz="12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1" i="0" sz="12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1" i="0" sz="12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1" i="0" sz="12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1" i="0" sz="12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1" i="0" sz="12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58" name="Google Shape;58;p14"/>
          <p:cNvSpPr txBox="1"/>
          <p:nvPr>
            <p:ph type="title"/>
          </p:nvPr>
        </p:nvSpPr>
        <p:spPr>
          <a:xfrm>
            <a:off x="228600" y="205978"/>
            <a:ext cx="7696200" cy="59412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9" name="Shape 59"/>
        <p:cNvGrpSpPr/>
        <p:nvPr/>
      </p:nvGrpSpPr>
      <p:grpSpPr>
        <a:xfrm>
          <a:off x="0" y="0"/>
          <a:ext cx="0" cy="0"/>
          <a:chOff x="0" y="0"/>
          <a:chExt cx="0" cy="0"/>
        </a:xfrm>
      </p:grpSpPr>
      <p:sp>
        <p:nvSpPr>
          <p:cNvPr id="60" name="Google Shape;60;p15"/>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5"/>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SzPts val="2400"/>
              <a:buFont typeface="Tahoma"/>
              <a:buNone/>
              <a:defRPr/>
            </a:lvl1pPr>
            <a:lvl2pPr lvl="1" algn="ctr">
              <a:spcBef>
                <a:spcPts val="400"/>
              </a:spcBef>
              <a:spcAft>
                <a:spcPts val="0"/>
              </a:spcAft>
              <a:buSzPts val="2000"/>
              <a:buFont typeface="Tahoma"/>
              <a:buNone/>
              <a:defRPr/>
            </a:lvl2pPr>
            <a:lvl3pPr lvl="2" algn="ctr">
              <a:spcBef>
                <a:spcPts val="400"/>
              </a:spcBef>
              <a:spcAft>
                <a:spcPts val="0"/>
              </a:spcAft>
              <a:buSzPts val="2000"/>
              <a:buFont typeface="Tahoma"/>
              <a:buNone/>
              <a:defRPr/>
            </a:lvl3pPr>
            <a:lvl4pPr lvl="3" algn="ctr">
              <a:spcBef>
                <a:spcPts val="360"/>
              </a:spcBef>
              <a:spcAft>
                <a:spcPts val="0"/>
              </a:spcAft>
              <a:buSzPts val="1800"/>
              <a:buFont typeface="Tahoma"/>
              <a:buNone/>
              <a:defRPr/>
            </a:lvl4pPr>
            <a:lvl5pPr lvl="4" algn="ctr">
              <a:spcBef>
                <a:spcPts val="360"/>
              </a:spcBef>
              <a:spcAft>
                <a:spcPts val="0"/>
              </a:spcAft>
              <a:buSzPts val="1800"/>
              <a:buFont typeface="Tahoma"/>
              <a:buNone/>
              <a:defRPr/>
            </a:lvl5pPr>
            <a:lvl6pPr lvl="5" algn="ctr">
              <a:spcBef>
                <a:spcPts val="400"/>
              </a:spcBef>
              <a:spcAft>
                <a:spcPts val="0"/>
              </a:spcAft>
              <a:buClr>
                <a:schemeClr val="dk1"/>
              </a:buClr>
              <a:buSzPts val="2000"/>
              <a:buFont typeface="Tahoma"/>
              <a:buNone/>
              <a:defRPr/>
            </a:lvl6pPr>
            <a:lvl7pPr lvl="6" algn="ctr">
              <a:spcBef>
                <a:spcPts val="400"/>
              </a:spcBef>
              <a:spcAft>
                <a:spcPts val="0"/>
              </a:spcAft>
              <a:buClr>
                <a:schemeClr val="dk1"/>
              </a:buClr>
              <a:buSzPts val="2000"/>
              <a:buFont typeface="Tahoma"/>
              <a:buNone/>
              <a:defRPr/>
            </a:lvl7pPr>
            <a:lvl8pPr lvl="7" algn="ctr">
              <a:spcBef>
                <a:spcPts val="400"/>
              </a:spcBef>
              <a:spcAft>
                <a:spcPts val="0"/>
              </a:spcAft>
              <a:buClr>
                <a:schemeClr val="dk1"/>
              </a:buClr>
              <a:buSzPts val="2000"/>
              <a:buFont typeface="Tahoma"/>
              <a:buNone/>
              <a:defRPr/>
            </a:lvl8pPr>
            <a:lvl9pPr lvl="8" algn="ctr">
              <a:spcBef>
                <a:spcPts val="400"/>
              </a:spcBef>
              <a:spcAft>
                <a:spcPts val="0"/>
              </a:spcAft>
              <a:buClr>
                <a:schemeClr val="dk1"/>
              </a:buClr>
              <a:buSzPts val="2000"/>
              <a:buFont typeface="Tahoma"/>
              <a:buNone/>
              <a:defRPr/>
            </a:lvl9pPr>
          </a:lstStyle>
          <a:p/>
        </p:txBody>
      </p:sp>
      <p:sp>
        <p:nvSpPr>
          <p:cNvPr id="62" name="Google Shape;62;p15"/>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1"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1"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1"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1"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1"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1"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1"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1"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6"/>
          <p:cNvSpPr txBox="1"/>
          <p:nvPr>
            <p:ph type="title"/>
          </p:nvPr>
        </p:nvSpPr>
        <p:spPr>
          <a:xfrm>
            <a:off x="228600" y="205978"/>
            <a:ext cx="8458200" cy="59412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6"/>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1"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1"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1"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1"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1"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1"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1"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1"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17"/>
          <p:cNvSpPr txBox="1"/>
          <p:nvPr>
            <p:ph type="title"/>
          </p:nvPr>
        </p:nvSpPr>
        <p:spPr>
          <a:xfrm>
            <a:off x="228600" y="205978"/>
            <a:ext cx="8458200" cy="59412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7"/>
          <p:cNvSpPr txBox="1"/>
          <p:nvPr>
            <p:ph idx="1" type="body"/>
          </p:nvPr>
        </p:nvSpPr>
        <p:spPr>
          <a:xfrm>
            <a:off x="304800" y="914400"/>
            <a:ext cx="4229100" cy="37719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Tahoma"/>
              <a:buChar char="•"/>
              <a:defRPr sz="2800"/>
            </a:lvl1pPr>
            <a:lvl2pPr indent="-381000" lvl="1" marL="914400" algn="l">
              <a:spcBef>
                <a:spcPts val="480"/>
              </a:spcBef>
              <a:spcAft>
                <a:spcPts val="0"/>
              </a:spcAft>
              <a:buSzPts val="2400"/>
              <a:buFont typeface="Tahoma"/>
              <a:buChar char="–"/>
              <a:defRPr sz="2400"/>
            </a:lvl2pPr>
            <a:lvl3pPr indent="-355600" lvl="2" marL="1371600" algn="l">
              <a:spcBef>
                <a:spcPts val="400"/>
              </a:spcBef>
              <a:spcAft>
                <a:spcPts val="0"/>
              </a:spcAft>
              <a:buSzPts val="2000"/>
              <a:buFont typeface="Tahoma"/>
              <a:buChar char="•"/>
              <a:defRPr sz="2000"/>
            </a:lvl3pPr>
            <a:lvl4pPr indent="-342900" lvl="3" marL="1828800" algn="l">
              <a:spcBef>
                <a:spcPts val="360"/>
              </a:spcBef>
              <a:spcAft>
                <a:spcPts val="0"/>
              </a:spcAft>
              <a:buSzPts val="1800"/>
              <a:buFont typeface="Tahoma"/>
              <a:buChar char="–"/>
              <a:defRPr sz="1800"/>
            </a:lvl4pPr>
            <a:lvl5pPr indent="-342900" lvl="4" marL="2286000" algn="l">
              <a:spcBef>
                <a:spcPts val="360"/>
              </a:spcBef>
              <a:spcAft>
                <a:spcPts val="0"/>
              </a:spcAft>
              <a:buSzPts val="1800"/>
              <a:buFont typeface="Tahoma"/>
              <a:buChar char="»"/>
              <a:defRPr sz="1800"/>
            </a:lvl5pPr>
            <a:lvl6pPr indent="-342900" lvl="5" marL="2743200" algn="l">
              <a:spcBef>
                <a:spcPts val="360"/>
              </a:spcBef>
              <a:spcAft>
                <a:spcPts val="0"/>
              </a:spcAft>
              <a:buClr>
                <a:schemeClr val="dk1"/>
              </a:buClr>
              <a:buSzPts val="1800"/>
              <a:buFont typeface="Tahoma"/>
              <a:buChar char="»"/>
              <a:defRPr sz="1800"/>
            </a:lvl6pPr>
            <a:lvl7pPr indent="-342900" lvl="6" marL="3200400" algn="l">
              <a:spcBef>
                <a:spcPts val="360"/>
              </a:spcBef>
              <a:spcAft>
                <a:spcPts val="0"/>
              </a:spcAft>
              <a:buClr>
                <a:schemeClr val="dk1"/>
              </a:buClr>
              <a:buSzPts val="1800"/>
              <a:buFont typeface="Tahoma"/>
              <a:buChar char="»"/>
              <a:defRPr sz="1800"/>
            </a:lvl7pPr>
            <a:lvl8pPr indent="-342900" lvl="7" marL="3657600" algn="l">
              <a:spcBef>
                <a:spcPts val="360"/>
              </a:spcBef>
              <a:spcAft>
                <a:spcPts val="0"/>
              </a:spcAft>
              <a:buClr>
                <a:schemeClr val="dk1"/>
              </a:buClr>
              <a:buSzPts val="1800"/>
              <a:buFont typeface="Tahoma"/>
              <a:buChar char="»"/>
              <a:defRPr sz="1800"/>
            </a:lvl8pPr>
            <a:lvl9pPr indent="-342900" lvl="8" marL="4114800" algn="l">
              <a:spcBef>
                <a:spcPts val="360"/>
              </a:spcBef>
              <a:spcAft>
                <a:spcPts val="0"/>
              </a:spcAft>
              <a:buClr>
                <a:schemeClr val="dk1"/>
              </a:buClr>
              <a:buSzPts val="1800"/>
              <a:buFont typeface="Tahoma"/>
              <a:buChar char="»"/>
              <a:defRPr sz="1800"/>
            </a:lvl9pPr>
          </a:lstStyle>
          <a:p/>
        </p:txBody>
      </p:sp>
      <p:sp>
        <p:nvSpPr>
          <p:cNvPr id="69" name="Google Shape;69;p17"/>
          <p:cNvSpPr txBox="1"/>
          <p:nvPr>
            <p:ph idx="2" type="body"/>
          </p:nvPr>
        </p:nvSpPr>
        <p:spPr>
          <a:xfrm>
            <a:off x="4686300" y="914400"/>
            <a:ext cx="4229100" cy="37719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Tahoma"/>
              <a:buChar char="•"/>
              <a:defRPr sz="2800"/>
            </a:lvl1pPr>
            <a:lvl2pPr indent="-381000" lvl="1" marL="914400" algn="l">
              <a:spcBef>
                <a:spcPts val="480"/>
              </a:spcBef>
              <a:spcAft>
                <a:spcPts val="0"/>
              </a:spcAft>
              <a:buSzPts val="2400"/>
              <a:buFont typeface="Tahoma"/>
              <a:buChar char="–"/>
              <a:defRPr sz="2400"/>
            </a:lvl2pPr>
            <a:lvl3pPr indent="-355600" lvl="2" marL="1371600" algn="l">
              <a:spcBef>
                <a:spcPts val="400"/>
              </a:spcBef>
              <a:spcAft>
                <a:spcPts val="0"/>
              </a:spcAft>
              <a:buSzPts val="2000"/>
              <a:buFont typeface="Tahoma"/>
              <a:buChar char="•"/>
              <a:defRPr sz="2000"/>
            </a:lvl3pPr>
            <a:lvl4pPr indent="-342900" lvl="3" marL="1828800" algn="l">
              <a:spcBef>
                <a:spcPts val="360"/>
              </a:spcBef>
              <a:spcAft>
                <a:spcPts val="0"/>
              </a:spcAft>
              <a:buSzPts val="1800"/>
              <a:buFont typeface="Tahoma"/>
              <a:buChar char="–"/>
              <a:defRPr sz="1800"/>
            </a:lvl4pPr>
            <a:lvl5pPr indent="-342900" lvl="4" marL="2286000" algn="l">
              <a:spcBef>
                <a:spcPts val="360"/>
              </a:spcBef>
              <a:spcAft>
                <a:spcPts val="0"/>
              </a:spcAft>
              <a:buSzPts val="1800"/>
              <a:buFont typeface="Tahoma"/>
              <a:buChar char="»"/>
              <a:defRPr sz="1800"/>
            </a:lvl5pPr>
            <a:lvl6pPr indent="-342900" lvl="5" marL="2743200" algn="l">
              <a:spcBef>
                <a:spcPts val="360"/>
              </a:spcBef>
              <a:spcAft>
                <a:spcPts val="0"/>
              </a:spcAft>
              <a:buClr>
                <a:schemeClr val="dk1"/>
              </a:buClr>
              <a:buSzPts val="1800"/>
              <a:buFont typeface="Tahoma"/>
              <a:buChar char="»"/>
              <a:defRPr sz="1800"/>
            </a:lvl6pPr>
            <a:lvl7pPr indent="-342900" lvl="6" marL="3200400" algn="l">
              <a:spcBef>
                <a:spcPts val="360"/>
              </a:spcBef>
              <a:spcAft>
                <a:spcPts val="0"/>
              </a:spcAft>
              <a:buClr>
                <a:schemeClr val="dk1"/>
              </a:buClr>
              <a:buSzPts val="1800"/>
              <a:buFont typeface="Tahoma"/>
              <a:buChar char="»"/>
              <a:defRPr sz="1800"/>
            </a:lvl7pPr>
            <a:lvl8pPr indent="-342900" lvl="7" marL="3657600" algn="l">
              <a:spcBef>
                <a:spcPts val="360"/>
              </a:spcBef>
              <a:spcAft>
                <a:spcPts val="0"/>
              </a:spcAft>
              <a:buClr>
                <a:schemeClr val="dk1"/>
              </a:buClr>
              <a:buSzPts val="1800"/>
              <a:buFont typeface="Tahoma"/>
              <a:buChar char="»"/>
              <a:defRPr sz="1800"/>
            </a:lvl8pPr>
            <a:lvl9pPr indent="-342900" lvl="8" marL="4114800" algn="l">
              <a:spcBef>
                <a:spcPts val="360"/>
              </a:spcBef>
              <a:spcAft>
                <a:spcPts val="0"/>
              </a:spcAft>
              <a:buClr>
                <a:schemeClr val="dk1"/>
              </a:buClr>
              <a:buSzPts val="1800"/>
              <a:buFont typeface="Tahoma"/>
              <a:buChar char="»"/>
              <a:defRPr sz="1800"/>
            </a:lvl9pPr>
          </a:lstStyle>
          <a:p/>
        </p:txBody>
      </p:sp>
      <p:sp>
        <p:nvSpPr>
          <p:cNvPr id="70" name="Google Shape;70;p17"/>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1"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1"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1"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1"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1"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1"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1"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1"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71" name="Shape 71"/>
        <p:cNvGrpSpPr/>
        <p:nvPr/>
      </p:nvGrpSpPr>
      <p:grpSpPr>
        <a:xfrm>
          <a:off x="0" y="0"/>
          <a:ext cx="0" cy="0"/>
          <a:chOff x="0" y="0"/>
          <a:chExt cx="0" cy="0"/>
        </a:xfrm>
      </p:grpSpPr>
      <p:sp>
        <p:nvSpPr>
          <p:cNvPr id="72" name="Google Shape;72;p18"/>
          <p:cNvSpPr txBox="1"/>
          <p:nvPr>
            <p:ph type="title"/>
          </p:nvPr>
        </p:nvSpPr>
        <p:spPr>
          <a:xfrm>
            <a:off x="228600" y="205978"/>
            <a:ext cx="8458200" cy="59412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28600" y="205978"/>
            <a:ext cx="8458200" cy="59412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1" i="0" sz="2800" u="none" cap="none" strike="noStrike">
                <a:solidFill>
                  <a:schemeClr val="accent2"/>
                </a:solidFill>
                <a:latin typeface="Arial Rounded"/>
                <a:ea typeface="Arial Rounded"/>
                <a:cs typeface="Arial Rounded"/>
                <a:sym typeface="Arial Rounded"/>
              </a:defRPr>
            </a:lvl1pPr>
            <a:lvl2pPr lvl="1" marR="0" rtl="0" algn="l">
              <a:spcBef>
                <a:spcPts val="0"/>
              </a:spcBef>
              <a:spcAft>
                <a:spcPts val="0"/>
              </a:spcAft>
              <a:buSzPts val="1400"/>
              <a:buNone/>
              <a:defRPr b="1" i="0" sz="2800" u="none" cap="none" strike="noStrike">
                <a:solidFill>
                  <a:schemeClr val="accent2"/>
                </a:solidFill>
                <a:latin typeface="Arial Rounded"/>
                <a:ea typeface="Arial Rounded"/>
                <a:cs typeface="Arial Rounded"/>
                <a:sym typeface="Arial Rounded"/>
              </a:defRPr>
            </a:lvl2pPr>
            <a:lvl3pPr lvl="2" marR="0" rtl="0" algn="l">
              <a:spcBef>
                <a:spcPts val="0"/>
              </a:spcBef>
              <a:spcAft>
                <a:spcPts val="0"/>
              </a:spcAft>
              <a:buSzPts val="1400"/>
              <a:buNone/>
              <a:defRPr b="1" i="0" sz="2800" u="none" cap="none" strike="noStrike">
                <a:solidFill>
                  <a:schemeClr val="accent2"/>
                </a:solidFill>
                <a:latin typeface="Arial Rounded"/>
                <a:ea typeface="Arial Rounded"/>
                <a:cs typeface="Arial Rounded"/>
                <a:sym typeface="Arial Rounded"/>
              </a:defRPr>
            </a:lvl3pPr>
            <a:lvl4pPr lvl="3" marR="0" rtl="0" algn="l">
              <a:spcBef>
                <a:spcPts val="0"/>
              </a:spcBef>
              <a:spcAft>
                <a:spcPts val="0"/>
              </a:spcAft>
              <a:buSzPts val="1400"/>
              <a:buNone/>
              <a:defRPr b="1" i="0" sz="2800" u="none" cap="none" strike="noStrike">
                <a:solidFill>
                  <a:schemeClr val="accent2"/>
                </a:solidFill>
                <a:latin typeface="Arial Rounded"/>
                <a:ea typeface="Arial Rounded"/>
                <a:cs typeface="Arial Rounded"/>
                <a:sym typeface="Arial Rounded"/>
              </a:defRPr>
            </a:lvl4pPr>
            <a:lvl5pPr lvl="4" marR="0" rtl="0" algn="l">
              <a:spcBef>
                <a:spcPts val="0"/>
              </a:spcBef>
              <a:spcAft>
                <a:spcPts val="0"/>
              </a:spcAft>
              <a:buSzPts val="1400"/>
              <a:buNone/>
              <a:defRPr b="1" i="0" sz="2800" u="none" cap="none" strike="noStrike">
                <a:solidFill>
                  <a:schemeClr val="accent2"/>
                </a:solidFill>
                <a:latin typeface="Arial Rounded"/>
                <a:ea typeface="Arial Rounded"/>
                <a:cs typeface="Arial Rounded"/>
                <a:sym typeface="Arial Rounded"/>
              </a:defRPr>
            </a:lvl5pPr>
            <a:lvl6pPr lvl="5" marR="0" rtl="0" algn="l">
              <a:spcBef>
                <a:spcPts val="0"/>
              </a:spcBef>
              <a:spcAft>
                <a:spcPts val="0"/>
              </a:spcAft>
              <a:buSzPts val="1400"/>
              <a:buNone/>
              <a:defRPr b="1" i="0" sz="3200" u="none" cap="none" strike="noStrike">
                <a:solidFill>
                  <a:schemeClr val="accent2"/>
                </a:solidFill>
                <a:latin typeface="Arial Rounded"/>
                <a:ea typeface="Arial Rounded"/>
                <a:cs typeface="Arial Rounded"/>
                <a:sym typeface="Arial Rounded"/>
              </a:defRPr>
            </a:lvl6pPr>
            <a:lvl7pPr lvl="6" marR="0" rtl="0" algn="l">
              <a:spcBef>
                <a:spcPts val="0"/>
              </a:spcBef>
              <a:spcAft>
                <a:spcPts val="0"/>
              </a:spcAft>
              <a:buSzPts val="1400"/>
              <a:buNone/>
              <a:defRPr b="1" i="0" sz="3200" u="none" cap="none" strike="noStrike">
                <a:solidFill>
                  <a:schemeClr val="accent2"/>
                </a:solidFill>
                <a:latin typeface="Arial Rounded"/>
                <a:ea typeface="Arial Rounded"/>
                <a:cs typeface="Arial Rounded"/>
                <a:sym typeface="Arial Rounded"/>
              </a:defRPr>
            </a:lvl7pPr>
            <a:lvl8pPr lvl="7" marR="0" rtl="0" algn="l">
              <a:spcBef>
                <a:spcPts val="0"/>
              </a:spcBef>
              <a:spcAft>
                <a:spcPts val="0"/>
              </a:spcAft>
              <a:buSzPts val="1400"/>
              <a:buNone/>
              <a:defRPr b="1" i="0" sz="3200" u="none" cap="none" strike="noStrike">
                <a:solidFill>
                  <a:schemeClr val="accent2"/>
                </a:solidFill>
                <a:latin typeface="Arial Rounded"/>
                <a:ea typeface="Arial Rounded"/>
                <a:cs typeface="Arial Rounded"/>
                <a:sym typeface="Arial Rounded"/>
              </a:defRPr>
            </a:lvl8pPr>
            <a:lvl9pPr lvl="8" marR="0" rtl="0" algn="l">
              <a:spcBef>
                <a:spcPts val="0"/>
              </a:spcBef>
              <a:spcAft>
                <a:spcPts val="0"/>
              </a:spcAft>
              <a:buSzPts val="1400"/>
              <a:buNone/>
              <a:defRPr b="1" i="0" sz="3200" u="none" cap="none" strike="noStrike">
                <a:solidFill>
                  <a:schemeClr val="accent2"/>
                </a:solidFill>
                <a:latin typeface="Arial Rounded"/>
                <a:ea typeface="Arial Rounded"/>
                <a:cs typeface="Arial Rounded"/>
                <a:sym typeface="Arial Rounded"/>
              </a:defRPr>
            </a:lvl9pPr>
          </a:lstStyle>
          <a:p/>
        </p:txBody>
      </p:sp>
      <p:sp>
        <p:nvSpPr>
          <p:cNvPr id="52" name="Google Shape;52;p13"/>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ahoma"/>
              <a:buChar char="•"/>
              <a:defRPr b="0" i="0" sz="2400" u="none" cap="none" strike="noStrike">
                <a:solidFill>
                  <a:schemeClr val="dk1"/>
                </a:solidFill>
                <a:latin typeface="Tahoma"/>
                <a:ea typeface="Tahoma"/>
                <a:cs typeface="Tahoma"/>
                <a:sym typeface="Tahoma"/>
              </a:defRPr>
            </a:lvl1pPr>
            <a:lvl2pPr indent="-355600" lvl="1" marL="9144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2pPr>
            <a:lvl3pPr indent="-355600" lvl="2" marL="13716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3pPr>
            <a:lvl4pPr indent="-342900" lvl="3" marL="1828800" marR="0" rtl="0" algn="l">
              <a:spcBef>
                <a:spcPts val="360"/>
              </a:spcBef>
              <a:spcAft>
                <a:spcPts val="0"/>
              </a:spcAft>
              <a:buClr>
                <a:schemeClr val="dk1"/>
              </a:buClr>
              <a:buSzPts val="1800"/>
              <a:buFont typeface="Tahoma"/>
              <a:buChar char="–"/>
              <a:defRPr b="0" i="0" sz="1800" u="none" cap="none" strike="noStrike">
                <a:solidFill>
                  <a:schemeClr val="dk1"/>
                </a:solidFill>
                <a:latin typeface="Tahoma"/>
                <a:ea typeface="Tahoma"/>
                <a:cs typeface="Tahoma"/>
                <a:sym typeface="Tahoma"/>
              </a:defRPr>
            </a:lvl4pPr>
            <a:lvl5pPr indent="-342900" lvl="4" marL="2286000" marR="0" rtl="0" algn="l">
              <a:spcBef>
                <a:spcPts val="360"/>
              </a:spcBef>
              <a:spcAft>
                <a:spcPts val="0"/>
              </a:spcAft>
              <a:buClr>
                <a:schemeClr val="dk1"/>
              </a:buClr>
              <a:buSzPts val="1800"/>
              <a:buFont typeface="Tahoma"/>
              <a:buChar char="»"/>
              <a:defRPr b="0" i="0" sz="1800" u="none" cap="none" strike="noStrike">
                <a:solidFill>
                  <a:schemeClr val="dk1"/>
                </a:solidFill>
                <a:latin typeface="Tahoma"/>
                <a:ea typeface="Tahoma"/>
                <a:cs typeface="Tahoma"/>
                <a:sym typeface="Tahoma"/>
              </a:defRPr>
            </a:lvl5pPr>
            <a:lvl6pPr indent="-355600" lvl="5" marL="27432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6pPr>
            <a:lvl7pPr indent="-355600" lvl="6" marL="32004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7pPr>
            <a:lvl8pPr indent="-355600" lvl="7" marL="36576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8pPr>
            <a:lvl9pPr indent="-355600" lvl="8" marL="4114800" marR="0" rtl="0" algn="l">
              <a:spcBef>
                <a:spcPts val="400"/>
              </a:spcBef>
              <a:spcAft>
                <a:spcPts val="0"/>
              </a:spcAft>
              <a:buClr>
                <a:schemeClr val="dk1"/>
              </a:buClr>
              <a:buSzPts val="2000"/>
              <a:buFont typeface="Tahoma"/>
              <a:buChar char="»"/>
              <a:defRPr b="0" i="0" sz="2000" u="none" cap="none" strike="noStrike">
                <a:solidFill>
                  <a:schemeClr val="dk1"/>
                </a:solidFill>
                <a:latin typeface="Tahoma"/>
                <a:ea typeface="Tahoma"/>
                <a:cs typeface="Tahoma"/>
                <a:sym typeface="Tahoma"/>
              </a:defRPr>
            </a:lvl9pPr>
          </a:lstStyle>
          <a:p/>
        </p:txBody>
      </p:sp>
      <p:sp>
        <p:nvSpPr>
          <p:cNvPr id="53" name="Google Shape;53;p13"/>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1"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1"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1"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1"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1"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1"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1"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descr="ILRU logo - ilru red block letters with blue &quot;eyebrow&quot; over it" id="54" name="Google Shape;54;p13"/>
          <p:cNvPicPr preferRelativeResize="0"/>
          <p:nvPr/>
        </p:nvPicPr>
        <p:blipFill rotWithShape="1">
          <a:blip r:embed="rId1">
            <a:alphaModFix/>
          </a:blip>
          <a:srcRect b="0" l="0" r="0" t="0"/>
          <a:stretch/>
        </p:blipFill>
        <p:spPr>
          <a:xfrm>
            <a:off x="8229600" y="57150"/>
            <a:ext cx="628650" cy="30099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www.ilru.org/section-2-cil-standards-and-assurances" TargetMode="External"/><Relationship Id="rId4" Type="http://schemas.openxmlformats.org/officeDocument/2006/relationships/hyperlink" Target="https://www.ilru.org/training/cils-use-self-and-peer-monitoring-management-tool-15-hours" TargetMode="External"/><Relationship Id="rId5" Type="http://schemas.openxmlformats.org/officeDocument/2006/relationships/hyperlink" Target="https://acl.gov/programs/aging-and-disability-networks/centers-independent-living" TargetMode="External"/><Relationship Id="rId6" Type="http://schemas.openxmlformats.org/officeDocument/2006/relationships/hyperlink" Target="https://acl.gov/programs/il-com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9"/>
          <p:cNvSpPr txBox="1"/>
          <p:nvPr>
            <p:ph type="title"/>
          </p:nvPr>
        </p:nvSpPr>
        <p:spPr>
          <a:xfrm>
            <a:off x="143793" y="0"/>
            <a:ext cx="8855064" cy="64479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sz="600">
                <a:solidFill>
                  <a:srgbClr val="F2F2F2"/>
                </a:solidFill>
              </a:rPr>
              <a:t>&gt;&gt;Slide 1 </a:t>
            </a:r>
            <a:br>
              <a:rPr lang="en" sz="600">
                <a:solidFill>
                  <a:srgbClr val="F2F2F2"/>
                </a:solidFill>
              </a:rPr>
            </a:br>
            <a:r>
              <a:rPr lang="en" sz="1600"/>
              <a:t>Independent Living Research Utilization</a:t>
            </a:r>
            <a:endParaRPr/>
          </a:p>
        </p:txBody>
      </p:sp>
      <p:pic>
        <p:nvPicPr>
          <p:cNvPr descr="We create opportunities for independence for people with disabilities through research, education, and consultation. ILRU logo in block red letters with blue eyebrow swoosh above and below Independent Living Research utilization. www.ilru.org. " id="78" name="Google Shape;78;p19"/>
          <p:cNvPicPr preferRelativeResize="0"/>
          <p:nvPr/>
        </p:nvPicPr>
        <p:blipFill rotWithShape="1">
          <a:blip r:embed="rId3">
            <a:alphaModFix/>
          </a:blip>
          <a:srcRect b="0" l="0" r="0" t="0"/>
          <a:stretch/>
        </p:blipFill>
        <p:spPr>
          <a:xfrm>
            <a:off x="895793" y="644797"/>
            <a:ext cx="7352413" cy="3984353"/>
          </a:xfrm>
          <a:prstGeom prst="rect">
            <a:avLst/>
          </a:prstGeom>
          <a:noFill/>
          <a:ln>
            <a:noFill/>
          </a:ln>
        </p:spPr>
      </p:pic>
      <p:sp>
        <p:nvSpPr>
          <p:cNvPr id="79" name="Google Shape;79;p19"/>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type="title"/>
          </p:nvPr>
        </p:nvSpPr>
        <p:spPr>
          <a:xfrm>
            <a:off x="228600" y="205978"/>
            <a:ext cx="7696200" cy="594122"/>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b="1" lang="en" sz="800">
                <a:solidFill>
                  <a:srgbClr val="F2F2F2"/>
                </a:solidFill>
                <a:latin typeface="Arial Rounded"/>
                <a:ea typeface="Arial Rounded"/>
                <a:cs typeface="Arial Rounded"/>
                <a:sym typeface="Arial Rounded"/>
              </a:rPr>
              <a:t>&gt;&gt; Slide </a:t>
            </a:r>
            <a:fld id="{00000000-1234-1234-1234-123412341234}" type="slidenum">
              <a:rPr b="1" lang="en" sz="800">
                <a:solidFill>
                  <a:srgbClr val="F2F2F2"/>
                </a:solidFill>
                <a:latin typeface="Arial Rounded"/>
                <a:ea typeface="Arial Rounded"/>
                <a:cs typeface="Arial Rounded"/>
                <a:sym typeface="Arial Rounded"/>
              </a:rPr>
              <a:t>‹#›</a:t>
            </a:fld>
            <a:br>
              <a:rPr b="1" lang="en">
                <a:latin typeface="Arial Rounded"/>
                <a:ea typeface="Arial Rounded"/>
                <a:cs typeface="Arial Rounded"/>
                <a:sym typeface="Arial Rounded"/>
              </a:rPr>
            </a:br>
            <a:r>
              <a:rPr lang="en"/>
              <a:t>IL-NET Attribution</a:t>
            </a:r>
            <a:endParaRPr b="1" sz="2471">
              <a:latin typeface="Arial Rounded"/>
              <a:ea typeface="Arial Rounded"/>
              <a:cs typeface="Arial Rounded"/>
              <a:sym typeface="Arial Rounded"/>
            </a:endParaRPr>
          </a:p>
        </p:txBody>
      </p:sp>
      <p:sp>
        <p:nvSpPr>
          <p:cNvPr id="142" name="Google Shape;142;p28"/>
          <p:cNvSpPr txBox="1"/>
          <p:nvPr>
            <p:ph idx="1" type="body"/>
          </p:nvPr>
        </p:nvSpPr>
        <p:spPr>
          <a:xfrm>
            <a:off x="672353" y="857251"/>
            <a:ext cx="8068235" cy="363070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Font typeface="Tahoma"/>
              <a:buNone/>
            </a:pPr>
            <a:r>
              <a:rPr lang="en" sz="240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a:p>
        </p:txBody>
      </p:sp>
      <p:sp>
        <p:nvSpPr>
          <p:cNvPr id="143" name="Google Shape;143;p28"/>
          <p:cNvSpPr txBox="1"/>
          <p:nvPr>
            <p:ph idx="4294967295" type="sldNum"/>
          </p:nvPr>
        </p:nvSpPr>
        <p:spPr>
          <a:xfrm>
            <a:off x="6402762" y="4718027"/>
            <a:ext cx="1996047" cy="274194"/>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20"/>
          <p:cNvSpPr txBox="1"/>
          <p:nvPr>
            <p:ph type="title"/>
          </p:nvPr>
        </p:nvSpPr>
        <p:spPr>
          <a:xfrm>
            <a:off x="228600" y="205978"/>
            <a:ext cx="7696200" cy="59412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3 </a:t>
            </a:r>
            <a:br>
              <a:rPr lang="en" sz="800">
                <a:solidFill>
                  <a:srgbClr val="F2F2F2"/>
                </a:solidFill>
              </a:rPr>
            </a:br>
            <a:r>
              <a:rPr lang="en"/>
              <a:t>Welcome and Housekeeping</a:t>
            </a:r>
            <a:endParaRPr/>
          </a:p>
        </p:txBody>
      </p:sp>
      <p:sp>
        <p:nvSpPr>
          <p:cNvPr id="85" name="Google Shape;85;p20"/>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600"/>
              <a:buFont typeface="Tahoma"/>
              <a:buChar char="•"/>
            </a:pPr>
            <a:r>
              <a:rPr lang="en"/>
              <a:t>CART Captioning &amp; ASL Interpreters are available.</a:t>
            </a:r>
            <a:endParaRPr/>
          </a:p>
          <a:p>
            <a:pPr indent="-342900" lvl="0" marL="342900" rtl="0" algn="l">
              <a:spcBef>
                <a:spcPts val="520"/>
              </a:spcBef>
              <a:spcAft>
                <a:spcPts val="0"/>
              </a:spcAft>
              <a:buSzPts val="2600"/>
              <a:buFont typeface="Tahoma"/>
              <a:buChar char="•"/>
            </a:pPr>
            <a:r>
              <a:rPr lang="en"/>
              <a:t>We are screen sharing, so please ensure you are in side-by-side mode.</a:t>
            </a:r>
            <a:endParaRPr/>
          </a:p>
          <a:p>
            <a:pPr indent="-342900" lvl="0" marL="342900" rtl="0" algn="l">
              <a:spcBef>
                <a:spcPts val="520"/>
              </a:spcBef>
              <a:spcAft>
                <a:spcPts val="0"/>
              </a:spcAft>
              <a:buSzPts val="2600"/>
              <a:buFont typeface="Tahoma"/>
              <a:buChar char="•"/>
            </a:pPr>
            <a:r>
              <a:rPr lang="en"/>
              <a:t>Please fill out the evaluation after today’s event.</a:t>
            </a:r>
            <a:endParaRPr/>
          </a:p>
        </p:txBody>
      </p:sp>
      <p:sp>
        <p:nvSpPr>
          <p:cNvPr id="86" name="Google Shape;86;p20"/>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1"/>
          <p:cNvSpPr txBox="1"/>
          <p:nvPr>
            <p:ph type="title"/>
          </p:nvPr>
        </p:nvSpPr>
        <p:spPr>
          <a:xfrm>
            <a:off x="228600" y="114300"/>
            <a:ext cx="7696200" cy="8001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5 </a:t>
            </a:r>
            <a:br>
              <a:rPr lang="en" sz="800">
                <a:solidFill>
                  <a:srgbClr val="F2F2F2"/>
                </a:solidFill>
              </a:rPr>
            </a:br>
            <a:r>
              <a:rPr lang="en"/>
              <a:t>What You Will Learn</a:t>
            </a:r>
            <a:endParaRPr/>
          </a:p>
        </p:txBody>
      </p:sp>
      <p:sp>
        <p:nvSpPr>
          <p:cNvPr id="92" name="Google Shape;92;p21"/>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600"/>
              <a:buFont typeface="Tahoma"/>
              <a:buChar char="•"/>
            </a:pPr>
            <a:r>
              <a:rPr b="0" i="0" lang="en">
                <a:solidFill>
                  <a:srgbClr val="000000"/>
                </a:solidFill>
                <a:latin typeface="Tahoma"/>
                <a:ea typeface="Tahoma"/>
                <a:cs typeface="Tahoma"/>
                <a:sym typeface="Tahoma"/>
              </a:rPr>
              <a:t>CIL program performance reporting and the connection to the independent living </a:t>
            </a:r>
            <a:r>
              <a:rPr lang="en">
                <a:solidFill>
                  <a:srgbClr val="000000"/>
                </a:solidFill>
              </a:rPr>
              <a:t>p</a:t>
            </a:r>
            <a:r>
              <a:rPr b="0" i="0" lang="en">
                <a:solidFill>
                  <a:srgbClr val="000000"/>
                </a:solidFill>
                <a:latin typeface="Tahoma"/>
                <a:ea typeface="Tahoma"/>
                <a:cs typeface="Tahoma"/>
                <a:sym typeface="Tahoma"/>
              </a:rPr>
              <a:t>hilosophy.</a:t>
            </a:r>
            <a:endParaRPr/>
          </a:p>
          <a:p>
            <a:pPr indent="-342900" lvl="0" marL="342900" rtl="0" algn="l">
              <a:spcBef>
                <a:spcPts val="520"/>
              </a:spcBef>
              <a:spcAft>
                <a:spcPts val="0"/>
              </a:spcAft>
              <a:buSzPts val="2600"/>
              <a:buFont typeface="Tahoma"/>
              <a:buChar char="•"/>
            </a:pPr>
            <a:r>
              <a:rPr lang="en">
                <a:solidFill>
                  <a:srgbClr val="000000"/>
                </a:solidFill>
              </a:rPr>
              <a:t>Building the value of data and reporting within your teams.</a:t>
            </a:r>
            <a:endParaRPr/>
          </a:p>
        </p:txBody>
      </p:sp>
      <p:sp>
        <p:nvSpPr>
          <p:cNvPr id="93" name="Google Shape;93;p21"/>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2"/>
          <p:cNvSpPr txBox="1"/>
          <p:nvPr>
            <p:ph type="title"/>
          </p:nvPr>
        </p:nvSpPr>
        <p:spPr>
          <a:xfrm>
            <a:off x="228600" y="205978"/>
            <a:ext cx="7696200" cy="59412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500">
                <a:solidFill>
                  <a:srgbClr val="D8D8D8"/>
                </a:solidFill>
              </a:rPr>
              <a:t>&gt;&gt;Slide 6</a:t>
            </a:r>
            <a:br>
              <a:rPr lang="en"/>
            </a:br>
            <a:r>
              <a:rPr lang="en"/>
              <a:t>A few thoughts about self-monitoring	</a:t>
            </a:r>
            <a:endParaRPr/>
          </a:p>
        </p:txBody>
      </p:sp>
      <p:sp>
        <p:nvSpPr>
          <p:cNvPr id="99" name="Google Shape;99;p22"/>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36550" lvl="0" marL="342900" rtl="0" algn="l">
              <a:spcBef>
                <a:spcPts val="0"/>
              </a:spcBef>
              <a:spcAft>
                <a:spcPts val="0"/>
              </a:spcAft>
              <a:buSzPts val="2500"/>
              <a:buFont typeface="Tahoma"/>
              <a:buChar char="•"/>
            </a:pPr>
            <a:r>
              <a:rPr lang="en" sz="2500"/>
              <a:t>Monitoring is not something new to us – most states monitor CILs receiving Part B or state money annually or bi-annually.</a:t>
            </a:r>
            <a:endParaRPr sz="2500"/>
          </a:p>
          <a:p>
            <a:pPr indent="-336550" lvl="0" marL="342900" rtl="0" algn="l">
              <a:spcBef>
                <a:spcPts val="520"/>
              </a:spcBef>
              <a:spcAft>
                <a:spcPts val="0"/>
              </a:spcAft>
              <a:buSzPts val="2500"/>
              <a:buFont typeface="Tahoma"/>
              <a:buChar char="•"/>
            </a:pPr>
            <a:r>
              <a:rPr lang="en" sz="2500"/>
              <a:t>Federal monitoring is less frequent, but Part C centers know that it is possible any time.</a:t>
            </a:r>
            <a:endParaRPr sz="2500"/>
          </a:p>
          <a:p>
            <a:pPr indent="-336550" lvl="0" marL="342900" rtl="0" algn="l">
              <a:spcBef>
                <a:spcPts val="520"/>
              </a:spcBef>
              <a:spcAft>
                <a:spcPts val="0"/>
              </a:spcAft>
              <a:buSzPts val="2500"/>
              <a:buFont typeface="Tahoma"/>
              <a:buChar char="•"/>
            </a:pPr>
            <a:r>
              <a:rPr lang="en" sz="2500"/>
              <a:t>So why would we want to add to our work by monitoring ourselves?</a:t>
            </a:r>
            <a:endParaRPr sz="2500"/>
          </a:p>
          <a:p>
            <a:pPr indent="-336550" lvl="0" marL="342900" rtl="0" algn="l">
              <a:spcBef>
                <a:spcPts val="520"/>
              </a:spcBef>
              <a:spcAft>
                <a:spcPts val="0"/>
              </a:spcAft>
              <a:buSzPts val="2500"/>
              <a:buFont typeface="Tahoma"/>
              <a:buChar char="•"/>
            </a:pPr>
            <a:r>
              <a:rPr lang="en" sz="2500"/>
              <a:t>Is it really added work – or does it focus the work?</a:t>
            </a:r>
            <a:endParaRPr sz="2500"/>
          </a:p>
        </p:txBody>
      </p:sp>
      <p:sp>
        <p:nvSpPr>
          <p:cNvPr id="100" name="Google Shape;100;p22"/>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3"/>
          <p:cNvSpPr txBox="1"/>
          <p:nvPr>
            <p:ph type="title"/>
          </p:nvPr>
        </p:nvSpPr>
        <p:spPr>
          <a:xfrm>
            <a:off x="228600" y="205978"/>
            <a:ext cx="7696200" cy="594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7 </a:t>
            </a:r>
            <a:br>
              <a:rPr lang="en" sz="800">
                <a:solidFill>
                  <a:srgbClr val="D8D8D8"/>
                </a:solidFill>
              </a:rPr>
            </a:br>
            <a:r>
              <a:rPr lang="en"/>
              <a:t>Centers are directed and controlled by…?</a:t>
            </a:r>
            <a:endParaRPr/>
          </a:p>
        </p:txBody>
      </p:sp>
      <p:sp>
        <p:nvSpPr>
          <p:cNvPr id="106" name="Google Shape;106;p23"/>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36550" lvl="0" marL="342900" rtl="0" algn="l">
              <a:spcBef>
                <a:spcPts val="0"/>
              </a:spcBef>
              <a:spcAft>
                <a:spcPts val="0"/>
              </a:spcAft>
              <a:buSzPts val="2500"/>
              <a:buFont typeface="Tahoma"/>
              <a:buChar char="•"/>
            </a:pPr>
            <a:r>
              <a:rPr lang="en" sz="2500"/>
              <a:t>Because we are consumer controlled we know the BEST way to apply regulations and policies for our community.</a:t>
            </a:r>
            <a:endParaRPr sz="2500"/>
          </a:p>
          <a:p>
            <a:pPr indent="-336550" lvl="0" marL="342900" rtl="0" algn="l">
              <a:spcBef>
                <a:spcPts val="520"/>
              </a:spcBef>
              <a:spcAft>
                <a:spcPts val="0"/>
              </a:spcAft>
              <a:buSzPts val="2500"/>
              <a:buFont typeface="Tahoma"/>
              <a:buChar char="•"/>
            </a:pPr>
            <a:r>
              <a:rPr lang="en" sz="2500"/>
              <a:t>But…we do have to know what regulations and policies say.</a:t>
            </a:r>
            <a:endParaRPr sz="2500"/>
          </a:p>
          <a:p>
            <a:pPr indent="-336550" lvl="0" marL="342900" rtl="0" algn="l">
              <a:spcBef>
                <a:spcPts val="520"/>
              </a:spcBef>
              <a:spcAft>
                <a:spcPts val="0"/>
              </a:spcAft>
              <a:buSzPts val="2500"/>
              <a:buFont typeface="Tahoma"/>
              <a:buChar char="•"/>
            </a:pPr>
            <a:r>
              <a:rPr lang="en" sz="2500"/>
              <a:t>We want to be proactive in understanding those regs because we want to present our consumer perspective about them to any reviewing.</a:t>
            </a:r>
            <a:endParaRPr sz="2500"/>
          </a:p>
          <a:p>
            <a:pPr indent="-336550" lvl="0" marL="342900" rtl="0" algn="l">
              <a:spcBef>
                <a:spcPts val="520"/>
              </a:spcBef>
              <a:spcAft>
                <a:spcPts val="0"/>
              </a:spcAft>
              <a:buSzPts val="2500"/>
              <a:buFont typeface="Tahoma"/>
              <a:buChar char="•"/>
            </a:pPr>
            <a:r>
              <a:rPr lang="en" sz="2500"/>
              <a:t>We have to understand the regs to do that.</a:t>
            </a:r>
            <a:endParaRPr sz="2500"/>
          </a:p>
          <a:p>
            <a:pPr indent="-336550" lvl="0" marL="342900" rtl="0" algn="l">
              <a:spcBef>
                <a:spcPts val="520"/>
              </a:spcBef>
              <a:spcAft>
                <a:spcPts val="0"/>
              </a:spcAft>
              <a:buSzPts val="2500"/>
              <a:buFont typeface="Tahoma"/>
              <a:buChar char="•"/>
            </a:pPr>
            <a:r>
              <a:rPr lang="en" sz="2500"/>
              <a:t>Review is an opportunity to learn how your center can perform better.</a:t>
            </a:r>
            <a:endParaRPr sz="2500"/>
          </a:p>
        </p:txBody>
      </p:sp>
      <p:sp>
        <p:nvSpPr>
          <p:cNvPr id="107" name="Google Shape;107;p23"/>
          <p:cNvSpPr txBox="1"/>
          <p:nvPr>
            <p:ph idx="12" type="sldNum"/>
          </p:nvPr>
        </p:nvSpPr>
        <p:spPr>
          <a:xfrm>
            <a:off x="6553200" y="4788694"/>
            <a:ext cx="2362200" cy="1833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4"/>
          <p:cNvSpPr txBox="1"/>
          <p:nvPr>
            <p:ph type="title"/>
          </p:nvPr>
        </p:nvSpPr>
        <p:spPr>
          <a:xfrm>
            <a:off x="228600" y="205978"/>
            <a:ext cx="7696200" cy="594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7 </a:t>
            </a:r>
            <a:br>
              <a:rPr lang="en" sz="800">
                <a:solidFill>
                  <a:srgbClr val="D8D8D8"/>
                </a:solidFill>
              </a:rPr>
            </a:br>
            <a:r>
              <a:rPr lang="en"/>
              <a:t>Using data as a tool for</a:t>
            </a:r>
            <a:endParaRPr/>
          </a:p>
        </p:txBody>
      </p:sp>
      <p:sp>
        <p:nvSpPr>
          <p:cNvPr id="113" name="Google Shape;113;p24"/>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600"/>
              <a:buFont typeface="Tahoma"/>
              <a:buChar char="•"/>
            </a:pPr>
            <a:r>
              <a:rPr lang="en"/>
              <a:t>Measurement</a:t>
            </a:r>
            <a:endParaRPr/>
          </a:p>
          <a:p>
            <a:pPr indent="-342900" lvl="0" marL="342900" rtl="0" algn="l">
              <a:spcBef>
                <a:spcPts val="0"/>
              </a:spcBef>
              <a:spcAft>
                <a:spcPts val="0"/>
              </a:spcAft>
              <a:buSzPts val="2600"/>
              <a:buChar char="•"/>
            </a:pPr>
            <a:r>
              <a:rPr lang="en"/>
              <a:t>Motivation &amp; Culture</a:t>
            </a:r>
            <a:endParaRPr/>
          </a:p>
          <a:p>
            <a:pPr indent="-342900" lvl="0" marL="342900" rtl="0" algn="l">
              <a:spcBef>
                <a:spcPts val="0"/>
              </a:spcBef>
              <a:spcAft>
                <a:spcPts val="0"/>
              </a:spcAft>
              <a:buSzPts val="2600"/>
              <a:buChar char="•"/>
            </a:pPr>
            <a:r>
              <a:rPr lang="en"/>
              <a:t>Documentation</a:t>
            </a:r>
            <a:endParaRPr/>
          </a:p>
          <a:p>
            <a:pPr indent="-342900" lvl="0" marL="342900" rtl="0" algn="l">
              <a:spcBef>
                <a:spcPts val="0"/>
              </a:spcBef>
              <a:spcAft>
                <a:spcPts val="0"/>
              </a:spcAft>
              <a:buSzPts val="2600"/>
              <a:buChar char="•"/>
            </a:pPr>
            <a:r>
              <a:rPr lang="en"/>
              <a:t>Benchmarking</a:t>
            </a:r>
            <a:endParaRPr/>
          </a:p>
          <a:p>
            <a:pPr indent="-342900" lvl="0" marL="342900" rtl="0" algn="l">
              <a:spcBef>
                <a:spcPts val="0"/>
              </a:spcBef>
              <a:spcAft>
                <a:spcPts val="0"/>
              </a:spcAft>
              <a:buSzPts val="2600"/>
              <a:buChar char="•"/>
            </a:pPr>
            <a:r>
              <a:rPr lang="en"/>
              <a:t>Self-Monitoring &amp; Peer-Monitoring</a:t>
            </a:r>
            <a:endParaRPr/>
          </a:p>
          <a:p>
            <a:pPr indent="-342900" lvl="0" marL="342900" rtl="0" algn="l">
              <a:spcBef>
                <a:spcPts val="0"/>
              </a:spcBef>
              <a:spcAft>
                <a:spcPts val="0"/>
              </a:spcAft>
              <a:buSzPts val="2600"/>
              <a:buChar char="•"/>
            </a:pPr>
            <a:r>
              <a:rPr lang="en"/>
              <a:t>Forecasting</a:t>
            </a:r>
            <a:endParaRPr/>
          </a:p>
          <a:p>
            <a:pPr indent="-342900" lvl="0" marL="342900" rtl="0" algn="l">
              <a:spcBef>
                <a:spcPts val="0"/>
              </a:spcBef>
              <a:spcAft>
                <a:spcPts val="0"/>
              </a:spcAft>
              <a:buSzPts val="2600"/>
              <a:buChar char="•"/>
            </a:pPr>
            <a:r>
              <a:rPr lang="en"/>
              <a:t>Strategic Planning</a:t>
            </a:r>
            <a:endParaRPr/>
          </a:p>
        </p:txBody>
      </p:sp>
      <p:sp>
        <p:nvSpPr>
          <p:cNvPr id="114" name="Google Shape;114;p24"/>
          <p:cNvSpPr txBox="1"/>
          <p:nvPr>
            <p:ph idx="12" type="sldNum"/>
          </p:nvPr>
        </p:nvSpPr>
        <p:spPr>
          <a:xfrm>
            <a:off x="6553200" y="4788694"/>
            <a:ext cx="2362200" cy="1833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type="title"/>
          </p:nvPr>
        </p:nvSpPr>
        <p:spPr>
          <a:xfrm>
            <a:off x="228600" y="205978"/>
            <a:ext cx="7696200" cy="59412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7 </a:t>
            </a:r>
            <a:br>
              <a:rPr lang="en" sz="800">
                <a:solidFill>
                  <a:srgbClr val="D8D8D8"/>
                </a:solidFill>
              </a:rPr>
            </a:br>
            <a:r>
              <a:rPr lang="en"/>
              <a:t>Discussion</a:t>
            </a:r>
            <a:endParaRPr/>
          </a:p>
        </p:txBody>
      </p:sp>
      <p:sp>
        <p:nvSpPr>
          <p:cNvPr id="120" name="Google Shape;120;p25"/>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0" lvl="0" marL="342900" rtl="0" algn="l">
              <a:spcBef>
                <a:spcPts val="520"/>
              </a:spcBef>
              <a:spcAft>
                <a:spcPts val="0"/>
              </a:spcAft>
              <a:buNone/>
            </a:pPr>
            <a:r>
              <a:t/>
            </a:r>
            <a:endParaRPr sz="2500"/>
          </a:p>
          <a:p>
            <a:pPr indent="0" lvl="0" marL="342900" rtl="0" algn="l">
              <a:spcBef>
                <a:spcPts val="520"/>
              </a:spcBef>
              <a:spcAft>
                <a:spcPts val="0"/>
              </a:spcAft>
              <a:buNone/>
            </a:pPr>
            <a:r>
              <a:t/>
            </a:r>
            <a:endParaRPr sz="2500"/>
          </a:p>
          <a:p>
            <a:pPr indent="0" lvl="0" marL="0" rtl="0" algn="l">
              <a:spcBef>
                <a:spcPts val="520"/>
              </a:spcBef>
              <a:spcAft>
                <a:spcPts val="0"/>
              </a:spcAft>
              <a:buNone/>
            </a:pPr>
            <a:r>
              <a:rPr lang="en" sz="2500"/>
              <a:t>How do you use reporting to engage your team and create buy-in?</a:t>
            </a:r>
            <a:endParaRPr sz="2500"/>
          </a:p>
        </p:txBody>
      </p:sp>
      <p:sp>
        <p:nvSpPr>
          <p:cNvPr id="121" name="Google Shape;121;p25"/>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6"/>
          <p:cNvSpPr txBox="1"/>
          <p:nvPr>
            <p:ph type="title"/>
          </p:nvPr>
        </p:nvSpPr>
        <p:spPr>
          <a:xfrm>
            <a:off x="228600" y="205978"/>
            <a:ext cx="7696200" cy="594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7 </a:t>
            </a:r>
            <a:br>
              <a:rPr lang="en" sz="800">
                <a:solidFill>
                  <a:srgbClr val="D8D8D8"/>
                </a:solidFill>
              </a:rPr>
            </a:br>
            <a:r>
              <a:rPr lang="en"/>
              <a:t>Resources</a:t>
            </a:r>
            <a:endParaRPr/>
          </a:p>
        </p:txBody>
      </p:sp>
      <p:sp>
        <p:nvSpPr>
          <p:cNvPr id="127" name="Google Shape;127;p26"/>
          <p:cNvSpPr txBox="1"/>
          <p:nvPr>
            <p:ph idx="1" type="body"/>
          </p:nvPr>
        </p:nvSpPr>
        <p:spPr>
          <a:xfrm>
            <a:off x="304800" y="914400"/>
            <a:ext cx="8610600" cy="3771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600"/>
              <a:buFont typeface="Tahoma"/>
              <a:buChar char="•"/>
            </a:pPr>
            <a:r>
              <a:rPr lang="en" u="sng">
                <a:solidFill>
                  <a:schemeClr val="hlink"/>
                </a:solidFill>
                <a:hlinkClick r:id="rId3"/>
              </a:rPr>
              <a:t>CIL Standards and Assurances</a:t>
            </a:r>
            <a:endParaRPr/>
          </a:p>
          <a:p>
            <a:pPr indent="-342900" lvl="0" marL="342900" rtl="0" algn="l">
              <a:spcBef>
                <a:spcPts val="520"/>
              </a:spcBef>
              <a:spcAft>
                <a:spcPts val="0"/>
              </a:spcAft>
              <a:buSzPts val="2600"/>
              <a:buFont typeface="Tahoma"/>
              <a:buChar char="•"/>
            </a:pPr>
            <a:r>
              <a:rPr lang="en"/>
              <a:t>On-Demand Training: </a:t>
            </a:r>
            <a:r>
              <a:rPr lang="en" u="sng">
                <a:solidFill>
                  <a:schemeClr val="hlink"/>
                </a:solidFill>
                <a:hlinkClick r:id="rId4"/>
              </a:rPr>
              <a:t>CIL's Use of Self and Peer Monitoring as a Management Tool</a:t>
            </a:r>
            <a:endParaRPr/>
          </a:p>
          <a:p>
            <a:pPr indent="-342900" lvl="0" marL="342900" rtl="0" algn="l">
              <a:spcBef>
                <a:spcPts val="520"/>
              </a:spcBef>
              <a:spcAft>
                <a:spcPts val="0"/>
              </a:spcAft>
              <a:buSzPts val="2600"/>
              <a:buChar char="•"/>
            </a:pPr>
            <a:r>
              <a:rPr lang="en" u="sng">
                <a:solidFill>
                  <a:schemeClr val="hlink"/>
                </a:solidFill>
                <a:hlinkClick r:id="rId5"/>
              </a:rPr>
              <a:t>Program Performance Report Instructions &amp; Tool</a:t>
            </a:r>
            <a:endParaRPr/>
          </a:p>
          <a:p>
            <a:pPr indent="-342900" lvl="0" marL="342900" rtl="0" algn="l">
              <a:spcBef>
                <a:spcPts val="520"/>
              </a:spcBef>
              <a:spcAft>
                <a:spcPts val="0"/>
              </a:spcAft>
              <a:buSzPts val="2600"/>
              <a:buChar char="•"/>
            </a:pPr>
            <a:r>
              <a:rPr lang="en" u="sng">
                <a:solidFill>
                  <a:schemeClr val="hlink"/>
                </a:solidFill>
                <a:hlinkClick r:id="rId6"/>
              </a:rPr>
              <a:t>Compliance and Monitoring Protocol</a:t>
            </a:r>
            <a:endParaRPr/>
          </a:p>
          <a:p>
            <a:pPr indent="0" lvl="0" marL="342900" rtl="0" algn="l">
              <a:spcBef>
                <a:spcPts val="520"/>
              </a:spcBef>
              <a:spcAft>
                <a:spcPts val="0"/>
              </a:spcAft>
              <a:buNone/>
            </a:pPr>
            <a:r>
              <a:t/>
            </a:r>
            <a:endParaRPr/>
          </a:p>
        </p:txBody>
      </p:sp>
      <p:sp>
        <p:nvSpPr>
          <p:cNvPr id="128" name="Google Shape;128;p26"/>
          <p:cNvSpPr txBox="1"/>
          <p:nvPr>
            <p:ph idx="12" type="sldNum"/>
          </p:nvPr>
        </p:nvSpPr>
        <p:spPr>
          <a:xfrm>
            <a:off x="6553200" y="4788694"/>
            <a:ext cx="2362200" cy="1833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228600" y="205978"/>
            <a:ext cx="8382000" cy="59412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sz="800">
                <a:solidFill>
                  <a:srgbClr val="F2F2F2"/>
                </a:solidFill>
              </a:rPr>
              <a:t>&gt;&gt;Slide 13</a:t>
            </a:r>
            <a:br>
              <a:rPr lang="en" sz="800">
                <a:solidFill>
                  <a:srgbClr val="F2F2F2"/>
                </a:solidFill>
              </a:rPr>
            </a:br>
            <a:r>
              <a:rPr lang="en"/>
              <a:t>Evaluation Survey</a:t>
            </a:r>
            <a:endParaRPr b="0" sz="2400"/>
          </a:p>
        </p:txBody>
      </p:sp>
      <p:sp>
        <p:nvSpPr>
          <p:cNvPr id="134" name="Google Shape;134;p27"/>
          <p:cNvSpPr txBox="1"/>
          <p:nvPr>
            <p:ph idx="1" type="body"/>
          </p:nvPr>
        </p:nvSpPr>
        <p:spPr>
          <a:xfrm>
            <a:off x="304800" y="914400"/>
            <a:ext cx="8382000" cy="3771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600"/>
              <a:buFont typeface="Tahoma"/>
              <a:buNone/>
            </a:pPr>
            <a:r>
              <a:rPr lang="en"/>
              <a:t>We appreciate your feedback! Look for the link in the Chat for your convenience as we approach the end of the webinar. </a:t>
            </a:r>
            <a:endParaRPr/>
          </a:p>
          <a:p>
            <a:pPr indent="0" lvl="0" marL="0" rtl="0" algn="l">
              <a:spcBef>
                <a:spcPts val="520"/>
              </a:spcBef>
              <a:spcAft>
                <a:spcPts val="0"/>
              </a:spcAft>
              <a:buSzPts val="2600"/>
              <a:buFont typeface="Helvetica Neue"/>
              <a:buNone/>
            </a:pPr>
            <a:r>
              <a:t/>
            </a:r>
            <a:endParaRPr>
              <a:solidFill>
                <a:srgbClr val="FF0000"/>
              </a:solidFill>
            </a:endParaRPr>
          </a:p>
        </p:txBody>
      </p:sp>
      <p:sp>
        <p:nvSpPr>
          <p:cNvPr id="135" name="Google Shape;135;p27"/>
          <p:cNvSpPr txBox="1"/>
          <p:nvPr>
            <p:ph idx="12" type="sldNum"/>
          </p:nvPr>
        </p:nvSpPr>
        <p:spPr>
          <a:xfrm>
            <a:off x="6553200" y="4788694"/>
            <a:ext cx="2362200" cy="183356"/>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